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08" r:id="rId1"/>
  </p:sldMasterIdLst>
  <p:notesMasterIdLst>
    <p:notesMasterId r:id="rId10"/>
  </p:notesMasterIdLst>
  <p:sldIdLst>
    <p:sldId id="474" r:id="rId2"/>
    <p:sldId id="486" r:id="rId3"/>
    <p:sldId id="485" r:id="rId4"/>
    <p:sldId id="487" r:id="rId5"/>
    <p:sldId id="488" r:id="rId6"/>
    <p:sldId id="489" r:id="rId7"/>
    <p:sldId id="418" r:id="rId8"/>
    <p:sldId id="490" r:id="rId9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11"/>
      <p:bold r:id="rId12"/>
      <p:italic r:id="rId13"/>
      <p:boldItalic r:id="rId14"/>
    </p:embeddedFont>
    <p:embeddedFont>
      <p:font typeface="Nevis" panose="020B060402020202020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ADE4"/>
    <a:srgbClr val="FFFFFF"/>
    <a:srgbClr val="275791"/>
    <a:srgbClr val="69D2E7"/>
    <a:srgbClr val="FFFFCC"/>
    <a:srgbClr val="A7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6237" autoAdjust="0"/>
  </p:normalViewPr>
  <p:slideViewPr>
    <p:cSldViewPr>
      <p:cViewPr varScale="1">
        <p:scale>
          <a:sx n="105" d="100"/>
          <a:sy n="105" d="100"/>
        </p:scale>
        <p:origin x="12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BBD87-BF53-4E47-A5C1-E397EE21C911}" type="datetimeFigureOut">
              <a:rPr lang="en-IN" smtClean="0"/>
              <a:pPr/>
              <a:t>10-09-2018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DA1C0-6759-4F59-819B-E370E0D1DB2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386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A1C0-6759-4F59-819B-E370E0D1DB28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641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56075" y="6492875"/>
            <a:ext cx="4641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Nevis" pitchFamily="2" charset="0"/>
              </a:defRPr>
            </a:lvl1pPr>
          </a:lstStyle>
          <a:p>
            <a:fld id="{26B2387E-C63C-472E-A9EE-585585F83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4303" y="6492875"/>
            <a:ext cx="4641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26ADE4"/>
                </a:solidFill>
                <a:latin typeface="Nevis" pitchFamily="2" charset="0"/>
              </a:defRPr>
            </a:lvl1pPr>
          </a:lstStyle>
          <a:p>
            <a:fld id="{26B2387E-C63C-472E-A9EE-585585F83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23417" y="6492875"/>
            <a:ext cx="4641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26ADE4"/>
                </a:solidFill>
                <a:latin typeface="Nevis" pitchFamily="2" charset="0"/>
              </a:defRPr>
            </a:lvl1pPr>
          </a:lstStyle>
          <a:p>
            <a:fld id="{26B2387E-C63C-472E-A9EE-585585F83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25" y="455613"/>
            <a:ext cx="8229600" cy="7921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2126"/>
            <a:ext cx="82296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45189" y="6477700"/>
            <a:ext cx="4641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26ADE4"/>
                </a:solidFill>
                <a:latin typeface="Nevis" pitchFamily="2" charset="0"/>
              </a:defRPr>
            </a:lvl1pPr>
          </a:lstStyle>
          <a:p>
            <a:fld id="{26B2387E-C63C-472E-A9EE-585585F83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52587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56075" y="6477700"/>
            <a:ext cx="4641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Nevis" pitchFamily="2" charset="0"/>
              </a:defRPr>
            </a:lvl1pPr>
          </a:lstStyle>
          <a:p>
            <a:fld id="{26B2387E-C63C-472E-A9EE-585585F83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45189" y="6492875"/>
            <a:ext cx="4641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Nevis" pitchFamily="2" charset="0"/>
              </a:defRPr>
            </a:lvl1pPr>
          </a:lstStyle>
          <a:p>
            <a:fld id="{26B2387E-C63C-472E-A9EE-585585F83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39450" y="6391975"/>
            <a:ext cx="4641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Book Antiqua" pitchFamily="18" charset="0"/>
              </a:defRPr>
            </a:lvl1pPr>
          </a:lstStyle>
          <a:p>
            <a:fld id="{26B2387E-C63C-472E-A9EE-585585F83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Slide Number Placeholder 8"/>
          <p:cNvSpPr txBox="1">
            <a:spLocks/>
          </p:cNvSpPr>
          <p:nvPr userDrawn="1"/>
        </p:nvSpPr>
        <p:spPr>
          <a:xfrm>
            <a:off x="8745191" y="6498772"/>
            <a:ext cx="4641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Book Antiqua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2387E-C63C-472E-A9EE-585585F8356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6ADE4"/>
                </a:solidFill>
                <a:effectLst/>
                <a:uLnTx/>
                <a:uFillTx/>
                <a:latin typeface="Nevis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ADE4"/>
              </a:solidFill>
              <a:effectLst/>
              <a:uLnTx/>
              <a:uFillTx/>
              <a:latin typeface="Nevi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39450" y="6391975"/>
            <a:ext cx="4641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Book Antiqua" pitchFamily="18" charset="0"/>
              </a:defRPr>
            </a:lvl1pPr>
          </a:lstStyle>
          <a:p>
            <a:fld id="{26B2387E-C63C-472E-A9EE-585585F83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39450" y="6391975"/>
            <a:ext cx="4641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Book Antiqua" pitchFamily="18" charset="0"/>
              </a:defRPr>
            </a:lvl1pPr>
          </a:lstStyle>
          <a:p>
            <a:fld id="{26B2387E-C63C-472E-A9EE-585585F83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01645" y="6486072"/>
            <a:ext cx="4641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26ADE4"/>
                </a:solidFill>
                <a:latin typeface="Nevis" pitchFamily="2" charset="0"/>
              </a:defRPr>
            </a:lvl1pPr>
          </a:lstStyle>
          <a:p>
            <a:fld id="{26B2387E-C63C-472E-A9EE-585585F835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52350" y="6467475"/>
            <a:ext cx="3048000" cy="0"/>
          </a:xfrm>
          <a:prstGeom prst="line">
            <a:avLst/>
          </a:prstGeom>
          <a:ln>
            <a:solidFill>
              <a:srgbClr val="26AD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814950" y="6486525"/>
            <a:ext cx="3048000" cy="0"/>
          </a:xfrm>
          <a:prstGeom prst="line">
            <a:avLst/>
          </a:prstGeom>
          <a:ln>
            <a:solidFill>
              <a:srgbClr val="26AD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8"/>
          <p:cNvSpPr>
            <a:spLocks noGrp="1"/>
          </p:cNvSpPr>
          <p:nvPr userDrawn="1">
            <p:ph type="sldNum" sz="quarter" idx="4"/>
          </p:nvPr>
        </p:nvSpPr>
        <p:spPr>
          <a:xfrm>
            <a:off x="8773886" y="6496750"/>
            <a:ext cx="464125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26ADE4"/>
                </a:solidFill>
                <a:latin typeface="Nevis" pitchFamily="2" charset="0"/>
              </a:defRPr>
            </a:lvl1pPr>
          </a:lstStyle>
          <a:p>
            <a:fld id="{26B2387E-C63C-472E-A9EE-585585F835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7" name="Rectangle 16"/>
          <p:cNvSpPr/>
          <p:nvPr userDrawn="1"/>
        </p:nvSpPr>
        <p:spPr>
          <a:xfrm>
            <a:off x="-1" y="47625"/>
            <a:ext cx="9144001" cy="409575"/>
          </a:xfrm>
          <a:prstGeom prst="rect">
            <a:avLst/>
          </a:prstGeom>
          <a:solidFill>
            <a:srgbClr val="26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9" name="Picture 18" descr="Favicon.gif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030" y="76257"/>
            <a:ext cx="474345" cy="342843"/>
          </a:xfrm>
          <a:prstGeom prst="rect">
            <a:avLst/>
          </a:prstGeom>
        </p:spPr>
      </p:pic>
      <p:pic>
        <p:nvPicPr>
          <p:cNvPr id="41" name="Picture 40" descr="Arkay logo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0" y="6152751"/>
            <a:ext cx="1912125" cy="5784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ook Antiqu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no4awCAdOBU?rel=0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5856D7-2215-4727-A4AD-D9908D8BD5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83555"/>
            <a:ext cx="3810000" cy="3876146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04800" y="3733800"/>
            <a:ext cx="8763000" cy="2057400"/>
          </a:xfrm>
        </p:spPr>
        <p:txBody>
          <a:bodyPr anchor="ctr">
            <a:noAutofit/>
          </a:bodyPr>
          <a:lstStyle/>
          <a:p>
            <a:r>
              <a:rPr lang="en-US" sz="10000" dirty="0">
                <a:solidFill>
                  <a:srgbClr val="26ADE4"/>
                </a:solidFill>
                <a:latin typeface="Nevis" pitchFamily="2" charset="0"/>
              </a:rPr>
              <a:t>INDIA</a:t>
            </a:r>
            <a:br>
              <a:rPr lang="en-US" sz="10000" dirty="0">
                <a:solidFill>
                  <a:srgbClr val="26ADE4"/>
                </a:solidFill>
                <a:latin typeface="Nevis" pitchFamily="2" charset="0"/>
              </a:rPr>
            </a:br>
            <a:r>
              <a:rPr lang="en-US" sz="7000" dirty="0">
                <a:solidFill>
                  <a:srgbClr val="26ADE4"/>
                </a:solidFill>
                <a:latin typeface="Nevis" pitchFamily="2" charset="0"/>
              </a:rPr>
              <a:t>A DISCOVERY</a:t>
            </a:r>
            <a:endParaRPr lang="en-IN" sz="7000" dirty="0">
              <a:solidFill>
                <a:srgbClr val="26ADE4"/>
              </a:solidFill>
              <a:latin typeface="Nev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6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xmlns="" id="{353BAE1F-66B4-4CB2-B9E4-73178025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763000" cy="2057400"/>
          </a:xfrm>
        </p:spPr>
        <p:txBody>
          <a:bodyPr anchor="ctr">
            <a:noAutofit/>
          </a:bodyPr>
          <a:lstStyle/>
          <a:p>
            <a:r>
              <a:rPr lang="en-IN" sz="6000" dirty="0">
                <a:solidFill>
                  <a:srgbClr val="26ADE4"/>
                </a:solidFill>
                <a:latin typeface="Nevis" pitchFamily="2" charset="0"/>
              </a:rPr>
              <a:t>Welcome to Delhi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03898E-10C5-4C40-AD6F-944968F39D32}"/>
              </a:ext>
            </a:extLst>
          </p:cNvPr>
          <p:cNvSpPr txBox="1"/>
          <p:nvPr/>
        </p:nvSpPr>
        <p:spPr>
          <a:xfrm>
            <a:off x="152400" y="1752600"/>
            <a:ext cx="8839200" cy="463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500" b="1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Delhi is a city where time travel is feasible. </a:t>
            </a:r>
            <a:r>
              <a:rPr lang="en-IN" sz="25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Step aboard your time machine (the sleek and efficient metro) and you can go from </a:t>
            </a:r>
            <a:r>
              <a:rPr lang="en-IN" sz="2500" b="1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Old Delhi</a:t>
            </a:r>
            <a:r>
              <a:rPr lang="en-IN" sz="25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where labourers haul sacks of spices and jewellers weigh gold on dusty scales, to modern </a:t>
            </a:r>
            <a:r>
              <a:rPr lang="en-IN" sz="2500" b="1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 Delhi</a:t>
            </a:r>
            <a:r>
              <a:rPr lang="en-IN" sz="25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with its colonial-era parliament buildings and penchant for high tea. Then on to the future: </a:t>
            </a:r>
            <a:r>
              <a:rPr lang="en-IN" sz="2500" b="1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Gurgaon</a:t>
            </a:r>
            <a:r>
              <a:rPr lang="en-IN" sz="25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 satellite city of </a:t>
            </a:r>
            <a:r>
              <a:rPr lang="en-IN" sz="2500" dirty="0" err="1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skyscraping</a:t>
            </a:r>
            <a:r>
              <a:rPr lang="en-IN" sz="25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offices and glitzy malls.</a:t>
            </a:r>
          </a:p>
          <a:p>
            <a:pPr algn="just">
              <a:lnSpc>
                <a:spcPct val="150000"/>
              </a:lnSpc>
            </a:pPr>
            <a:endParaRPr lang="en-US" sz="2500" dirty="0">
              <a:solidFill>
                <a:schemeClr val="tx2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9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03898E-10C5-4C40-AD6F-944968F39D32}"/>
              </a:ext>
            </a:extLst>
          </p:cNvPr>
          <p:cNvSpPr txBox="1"/>
          <p:nvPr/>
        </p:nvSpPr>
        <p:spPr>
          <a:xfrm>
            <a:off x="76200" y="533400"/>
            <a:ext cx="8839200" cy="5210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5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pulsating metropolis has a bigger population than Australia, and is one of the world's most polluted cities. But woven into its rich fabric are moments of pure beauty: an elderly man threading temple marigolds; Sufi devotional songs; a boy flying a kite from a rooftop.</a:t>
            </a:r>
          </a:p>
          <a:p>
            <a:pPr algn="just">
              <a:lnSpc>
                <a:spcPct val="150000"/>
              </a:lnSpc>
            </a:pPr>
            <a:endParaRPr lang="en-IN" sz="2500" dirty="0">
              <a:solidFill>
                <a:schemeClr val="tx2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25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Delhi is a city that has been repeatedly ravaged and reborn, with vestiges of lost empires in almost every neighbourhood. There's so much to experience here, it's like a country in itself.</a:t>
            </a:r>
          </a:p>
        </p:txBody>
      </p:sp>
    </p:spTree>
    <p:extLst>
      <p:ext uri="{BB962C8B-B14F-4D97-AF65-F5344CB8AC3E}">
        <p14:creationId xmlns:p14="http://schemas.microsoft.com/office/powerpoint/2010/main" val="208984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xmlns="" id="{353BAE1F-66B4-4CB2-B9E4-73178025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8763000" cy="2057400"/>
          </a:xfrm>
        </p:spPr>
        <p:txBody>
          <a:bodyPr anchor="ctr">
            <a:noAutofit/>
          </a:bodyPr>
          <a:lstStyle/>
          <a:p>
            <a:r>
              <a:rPr lang="en-IN" sz="6000" dirty="0">
                <a:solidFill>
                  <a:srgbClr val="26ADE4"/>
                </a:solidFill>
                <a:latin typeface="Nevis" pitchFamily="2" charset="0"/>
              </a:rPr>
              <a:t>What to expect in Delhi?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03898E-10C5-4C40-AD6F-944968F39D32}"/>
              </a:ext>
            </a:extLst>
          </p:cNvPr>
          <p:cNvSpPr txBox="1"/>
          <p:nvPr/>
        </p:nvSpPr>
        <p:spPr>
          <a:xfrm>
            <a:off x="5943600" y="4724400"/>
            <a:ext cx="2895600" cy="1294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History</a:t>
            </a:r>
          </a:p>
        </p:txBody>
      </p:sp>
      <p:pic>
        <p:nvPicPr>
          <p:cNvPr id="1026" name="Picture 2" descr="The ruins of Mehrauli, dominated by the Qutb Minar">
            <a:extLst>
              <a:ext uri="{FF2B5EF4-FFF2-40B4-BE49-F238E27FC236}">
                <a16:creationId xmlns:a16="http://schemas.microsoft.com/office/drawing/2014/main" xmlns="" id="{A0DB6F44-C538-401C-9187-AB0C28234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1"/>
            <a:ext cx="549212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3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03898E-10C5-4C40-AD6F-944968F39D32}"/>
              </a:ext>
            </a:extLst>
          </p:cNvPr>
          <p:cNvSpPr txBox="1"/>
          <p:nvPr/>
        </p:nvSpPr>
        <p:spPr>
          <a:xfrm>
            <a:off x="4273" y="195129"/>
            <a:ext cx="2895600" cy="1294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food</a:t>
            </a:r>
          </a:p>
        </p:txBody>
      </p:sp>
      <p:pic>
        <p:nvPicPr>
          <p:cNvPr id="2050" name="Picture 2" descr="A plate of Chole bhatura â chickpea curry and fried bread stuffed with cottage cheese">
            <a:extLst>
              <a:ext uri="{FF2B5EF4-FFF2-40B4-BE49-F238E27FC236}">
                <a16:creationId xmlns:a16="http://schemas.microsoft.com/office/drawing/2014/main" xmlns="" id="{EA50E02D-9305-42A4-B81E-33B7155C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681474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25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03898E-10C5-4C40-AD6F-944968F39D32}"/>
              </a:ext>
            </a:extLst>
          </p:cNvPr>
          <p:cNvSpPr txBox="1"/>
          <p:nvPr/>
        </p:nvSpPr>
        <p:spPr>
          <a:xfrm>
            <a:off x="76200" y="5029200"/>
            <a:ext cx="2895600" cy="1294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Art</a:t>
            </a:r>
          </a:p>
        </p:txBody>
      </p:sp>
      <p:pic>
        <p:nvPicPr>
          <p:cNvPr id="3074" name="Picture 2" descr="A photo from the St+Art festival in Lodhi Colony, New Delhi that took place recently (Photo: Akshat Nauriyal)">
            <a:extLst>
              <a:ext uri="{FF2B5EF4-FFF2-40B4-BE49-F238E27FC236}">
                <a16:creationId xmlns:a16="http://schemas.microsoft.com/office/drawing/2014/main" xmlns="" id="{731D6609-75B5-41CB-8CCB-06F8627C0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7620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29675" y="6439600"/>
            <a:ext cx="464125" cy="365125"/>
          </a:xfrm>
        </p:spPr>
        <p:txBody>
          <a:bodyPr/>
          <a:lstStyle/>
          <a:p>
            <a:fld id="{26B2387E-C63C-472E-A9EE-585585F8356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xmlns="" id="{EFDBCD0D-55E7-407D-BC07-C741B871E4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00" y="1066800"/>
            <a:ext cx="8940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namaskar indian lady">
            <a:extLst>
              <a:ext uri="{FF2B5EF4-FFF2-40B4-BE49-F238E27FC236}">
                <a16:creationId xmlns:a16="http://schemas.microsoft.com/office/drawing/2014/main" xmlns="" id="{9ADC68DB-188F-4560-8821-E4D4379CC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7" r="-1" b="-1"/>
          <a:stretch/>
        </p:blipFill>
        <p:spPr bwMode="auto">
          <a:xfrm>
            <a:off x="228600" y="914400"/>
            <a:ext cx="5791200" cy="4969723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xmlns="" id="{3BBCBD7D-41C8-41B2-B898-986BC6C88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762000"/>
            <a:ext cx="6858000" cy="2057400"/>
          </a:xfrm>
        </p:spPr>
        <p:txBody>
          <a:bodyPr anchor="ctr">
            <a:noAutofit/>
          </a:bodyPr>
          <a:lstStyle/>
          <a:p>
            <a:pPr algn="ctr"/>
            <a:r>
              <a:rPr lang="en-US" sz="7200" dirty="0">
                <a:solidFill>
                  <a:srgbClr val="26ADE4"/>
                </a:solidFill>
                <a:latin typeface="Nevis" pitchFamily="2" charset="0"/>
              </a:rPr>
              <a:t>THANK </a:t>
            </a:r>
            <a:br>
              <a:rPr lang="en-US" sz="7200" dirty="0">
                <a:solidFill>
                  <a:srgbClr val="26ADE4"/>
                </a:solidFill>
                <a:latin typeface="Nevis" pitchFamily="2" charset="0"/>
              </a:rPr>
            </a:br>
            <a:r>
              <a:rPr lang="en-US" sz="7200" dirty="0">
                <a:solidFill>
                  <a:srgbClr val="26ADE4"/>
                </a:solidFill>
                <a:latin typeface="Nevis" pitchFamily="2" charset="0"/>
              </a:rPr>
              <a:t>YOU</a:t>
            </a:r>
            <a:endParaRPr lang="en-IN" sz="7200" dirty="0">
              <a:solidFill>
                <a:srgbClr val="26ADE4"/>
              </a:solidFill>
              <a:latin typeface="Nev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4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18584</TotalTime>
  <Words>182</Words>
  <Application>Microsoft Office PowerPoint</Application>
  <PresentationFormat>On-screen Show (4:3)</PresentationFormat>
  <Paragraphs>13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Nevis</vt:lpstr>
      <vt:lpstr>Calibri</vt:lpstr>
      <vt:lpstr>Lato</vt:lpstr>
      <vt:lpstr>Office Theme</vt:lpstr>
      <vt:lpstr>INDIA A DISCOVERY</vt:lpstr>
      <vt:lpstr>Welcome to Delhi</vt:lpstr>
      <vt:lpstr>PowerPoint Presentation</vt:lpstr>
      <vt:lpstr>What to expect in Delhi?</vt:lpstr>
      <vt:lpstr>PowerPoint Presentation</vt:lpstr>
      <vt:lpstr>PowerPoint Presentation</vt:lpstr>
      <vt:lpstr>PowerPoint Presentation</vt:lpstr>
      <vt:lpstr>THANK 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2013</dc:title>
  <dc:creator>Arkay &amp; Arkay</dc:creator>
  <cp:lastModifiedBy>Carly Davis</cp:lastModifiedBy>
  <cp:revision>328</cp:revision>
  <dcterms:created xsi:type="dcterms:W3CDTF">2010-12-23T11:08:06Z</dcterms:created>
  <dcterms:modified xsi:type="dcterms:W3CDTF">2018-09-10T08:00:37Z</dcterms:modified>
</cp:coreProperties>
</file>